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69" r:id="rId5"/>
    <p:sldId id="257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832160F-48C4-4A4B-8DD3-36F59511D16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160F-48C4-4A4B-8DD3-36F59511D16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160F-48C4-4A4B-8DD3-36F59511D16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832160F-48C4-4A4B-8DD3-36F59511D16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832160F-48C4-4A4B-8DD3-36F59511D16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160F-48C4-4A4B-8DD3-36F59511D16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160F-48C4-4A4B-8DD3-36F59511D16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832160F-48C4-4A4B-8DD3-36F59511D16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2160F-48C4-4A4B-8DD3-36F59511D16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832160F-48C4-4A4B-8DD3-36F59511D16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832160F-48C4-4A4B-8DD3-36F59511D16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832160F-48C4-4A4B-8DD3-36F59511D169}" type="datetimeFigureOut">
              <a:rPr lang="en-US" smtClean="0"/>
              <a:pPr/>
              <a:t>6/28/2013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5A058EE-0159-4AA7-9D5F-57FC993A356D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dirty="0" smtClean="0"/>
              <a:t>FORMAÇÃO ECONÔMICA DO BRASIL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 smtClean="0"/>
              <a:t>História Econômica do Brasil – Caio Prado Jr.</a:t>
            </a:r>
            <a:endParaRPr lang="en-US" dirty="0" smtClean="0"/>
          </a:p>
          <a:p>
            <a:pPr algn="ctr"/>
            <a:r>
              <a:rPr lang="pt-BR" dirty="0" smtClean="0"/>
              <a:t>Preliminares (1500 – 1530)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48200" y="1371600"/>
            <a:ext cx="3657600" cy="4572000"/>
          </a:xfrm>
        </p:spPr>
        <p:txBody>
          <a:bodyPr/>
          <a:lstStyle/>
          <a:p>
            <a:r>
              <a:rPr lang="pt-BR" dirty="0" smtClean="0"/>
              <a:t>Espalhada por larga parte da costa brasileira, e com relativa uma densidade, observou-se uma espécie vegetal... e de que se extraía uma matéria corante empregada na TINTURARIA. Tratava-se do PAU-BRASIL.</a:t>
            </a:r>
            <a:endParaRPr lang="en-US" dirty="0"/>
          </a:p>
        </p:txBody>
      </p:sp>
      <p:pic>
        <p:nvPicPr>
          <p:cNvPr id="7" name="Espaço Reservado para Conteúdo 6" descr="paubrasil_tronco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609600" y="1066800"/>
            <a:ext cx="3733800" cy="4984815"/>
          </a:xfrm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762000" y="381000"/>
            <a:ext cx="7467600" cy="5334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2400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</a:t>
            </a:r>
            <a:r>
              <a:rPr kumimoji="0" lang="pt-BR" sz="24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 </a:t>
            </a:r>
            <a:r>
              <a:rPr kumimoji="0" lang="pt-BR" sz="24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Primeiras Atividades. A Extração do Pau-Brasil</a:t>
            </a:r>
            <a:endParaRPr kumimoji="0" lang="pt-BR" sz="24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contrast="-1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  <a:solidFill>
            <a:schemeClr val="accent1">
              <a:alpha val="54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pt-BR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Até quase meados do séc. XVI, encontraremos portugueses e franceses traficando ativamente na costa brasileira com o pau-brasil. Era uma exploração rudimentar que não deixou traços apreciáveis, a não ser na destruição impiedosa e em larga escala das florestas nativas donde se extraía a preciosa madeira.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-5000" contrast="9000"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381000"/>
            <a:ext cx="7467600" cy="6092952"/>
          </a:xfrm>
          <a:solidFill>
            <a:schemeClr val="accent1">
              <a:alpha val="58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Foi graças à presença relativamente numerosa de tribos nativas no litoral brasileiro que foi possível dar à indústria um desenvolvimento apreciável.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 troca de quinquilharias, além de ferramentas mais importantes e custosas (serras, machados), obtinha-se o trabalho indígena.</a:t>
            </a:r>
          </a:p>
          <a:p>
            <a:pPr algn="just"/>
            <a: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negócio, sem comparar-se embora com os que se realizavam no Oriente, </a:t>
            </a:r>
            <a:r>
              <a:rPr lang="pt-BR" sz="2800" b="1" cap="all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era desprezível</a:t>
            </a:r>
            <a:r>
              <a:rPr lang="pt-BR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 despertou bastante interesse.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791200"/>
          </a:xfrm>
        </p:spPr>
        <p:txBody>
          <a:bodyPr>
            <a:noAutofit/>
          </a:bodyPr>
          <a:lstStyle/>
          <a:p>
            <a:pPr algn="just"/>
            <a:r>
              <a:rPr lang="pt-BR" sz="3000" dirty="0" smtClean="0"/>
              <a:t>A indústria extrativa do pau-brasil tinha necessariamente de ser </a:t>
            </a:r>
            <a:r>
              <a:rPr lang="pt-BR" sz="3000" b="1" cap="all" dirty="0" smtClean="0"/>
              <a:t>nômade</a:t>
            </a:r>
            <a:r>
              <a:rPr lang="pt-BR" sz="3000" dirty="0" smtClean="0"/>
              <a:t>; não era capaz, por isso, de dar origem a uma povoamento regular e estável.</a:t>
            </a:r>
          </a:p>
          <a:p>
            <a:pPr algn="just"/>
            <a:r>
              <a:rPr lang="pt-BR" sz="3000" dirty="0" smtClean="0"/>
              <a:t>No que se relaciona com os portugueses, sabemos que a extração do pau-brasil foi, desde o início, considerada </a:t>
            </a:r>
            <a:r>
              <a:rPr lang="pt-BR" sz="3000" b="1" cap="all" dirty="0" smtClean="0"/>
              <a:t>monopólio real</a:t>
            </a:r>
            <a:r>
              <a:rPr lang="pt-BR" sz="3000" dirty="0" smtClean="0"/>
              <a:t>. Para dedicar-se a ela tornava-se necessária uma concessão do soberano.</a:t>
            </a:r>
            <a:endParaRPr lang="en-US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685800"/>
          </a:xfrm>
        </p:spPr>
        <p:txBody>
          <a:bodyPr/>
          <a:lstStyle/>
          <a:p>
            <a:pPr algn="ctr"/>
            <a:r>
              <a:rPr lang="pt-BR" dirty="0" smtClean="0"/>
              <a:t>Conclusão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993648"/>
            <a:ext cx="7543800" cy="5559552"/>
          </a:xfrm>
        </p:spPr>
        <p:txBody>
          <a:bodyPr>
            <a:noAutofit/>
          </a:bodyPr>
          <a:lstStyle/>
          <a:p>
            <a:pPr algn="just"/>
            <a:r>
              <a:rPr lang="pt-BR" sz="2800" dirty="0" smtClean="0"/>
              <a:t>Foi rápida a decadência da exploração do pau-brasil. Em alguns decênios esgotara-se o melhor das matas costeiras que continham a preciosa árvore, e o negócio perdeu seu interesse. </a:t>
            </a:r>
          </a:p>
          <a:p>
            <a:pPr algn="just"/>
            <a:r>
              <a:rPr lang="pt-BR" sz="2800" dirty="0" smtClean="0"/>
              <a:t>Assim mesmo continuar-se-á a explorar esporadicamente o produto, sempre sob o regime do monopólio real, realizando uma pequena exportação que durará até princípios do século XIX, mas já sem importância econômica.</a:t>
            </a:r>
            <a:endParaRPr lang="en-U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446</TotalTime>
  <Words>311</Words>
  <Application>Microsoft Office PowerPoint</Application>
  <PresentationFormat>Apresentação na tela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Balcão Envidraçado</vt:lpstr>
      <vt:lpstr>FORMAÇÃO ECONÔMICA DO BRASIL</vt:lpstr>
      <vt:lpstr>Slide 2</vt:lpstr>
      <vt:lpstr>Slide 3</vt:lpstr>
      <vt:lpstr>Slide 4</vt:lpstr>
      <vt:lpstr>Slide 5</vt:lpstr>
      <vt:lpstr>Conclusão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Raimundo Feitosa da Costa Filho</dc:creator>
  <cp:lastModifiedBy>Usuario</cp:lastModifiedBy>
  <cp:revision>37</cp:revision>
  <dcterms:created xsi:type="dcterms:W3CDTF">2013-05-23T14:51:21Z</dcterms:created>
  <dcterms:modified xsi:type="dcterms:W3CDTF">2013-06-28T20:26:47Z</dcterms:modified>
</cp:coreProperties>
</file>